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.fntdata"/><Relationship Id="rId6" Type="http://schemas.openxmlformats.org/officeDocument/2006/relationships/slide" Target="slides/slide1.xml"/><Relationship Id="rId18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Noah to share screen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ab7505ef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ab7505ef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ab7505efc7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ab7505efc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Michal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ab7505efc7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ab7505efc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Marcel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ab7505efc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ab7505efc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- Noah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Nutrition - Eyup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ab7505efc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ab7505efc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Ikram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ab7505efc7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ab7505efc7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Ikram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ab7505efc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ab7505efc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Ikram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93C47D"/>
            </a:gs>
            <a:gs pos="90000">
              <a:srgbClr val="80B1B4"/>
            </a:gs>
            <a:gs pos="100000">
              <a:srgbClr val="6D9EEB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noah-sheldon.github.io/nutriScript/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noah-sheldon.github.io/nutriScript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93C47D"/>
            </a:gs>
            <a:gs pos="90000">
              <a:srgbClr val="80B1B4"/>
            </a:gs>
            <a:gs pos="100000">
              <a:srgbClr val="6D9EEB"/>
            </a:gs>
          </a:gsLst>
          <a:lin ang="2700006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939300" y="494550"/>
            <a:ext cx="6107100" cy="12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nutri</a:t>
            </a:r>
            <a:r>
              <a:rPr b="1" lang="en" sz="6100">
                <a:solidFill>
                  <a:srgbClr val="E69138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r>
              <a:rPr lang="en" sz="6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cript</a:t>
            </a:r>
            <a:r>
              <a:rPr lang="en" sz="6100">
                <a:solidFill>
                  <a:srgbClr val="FFFFFF"/>
                </a:solidFill>
              </a:rPr>
              <a:t> </a:t>
            </a:r>
            <a:endParaRPr sz="6100">
              <a:solidFill>
                <a:srgbClr val="FFFFFF"/>
              </a:solidFill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114200" y="1472925"/>
            <a:ext cx="3964200" cy="8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230"/>
              <a:t>Need a </a:t>
            </a:r>
            <a:r>
              <a:rPr lang="en" sz="1230">
                <a:solidFill>
                  <a:schemeClr val="lt1"/>
                </a:solidFill>
              </a:rPr>
              <a:t>recipe</a:t>
            </a:r>
            <a:r>
              <a:rPr lang="en" sz="1230"/>
              <a:t>.. Need </a:t>
            </a:r>
            <a:r>
              <a:rPr lang="en" sz="1230">
                <a:solidFill>
                  <a:schemeClr val="lt1"/>
                </a:solidFill>
              </a:rPr>
              <a:t>nutritional facts</a:t>
            </a:r>
            <a:r>
              <a:rPr lang="en" sz="1230"/>
              <a:t>… think </a:t>
            </a:r>
            <a:r>
              <a:rPr lang="en" sz="279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</a:t>
            </a:r>
            <a:r>
              <a:rPr b="1" lang="en" sz="2797">
                <a:solidFill>
                  <a:srgbClr val="E69138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endParaRPr sz="123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0"/>
            <a:ext cx="2777725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5215800" y="2748100"/>
            <a:ext cx="1958700" cy="16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Jon Rahman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Michal Lasa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Eyup Aygun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Marcel Ionite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Ikram Ismail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</a:rPr>
              <a:t>Noah Sheldon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075" y="1024875"/>
            <a:ext cx="3346449" cy="33910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263800" y="1258775"/>
            <a:ext cx="4661700" cy="3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Recipe Discovery: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website is tailored to help users explore recipes for their favorite foods.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Nutritional Insights: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Users gain valuable insights into the nutritional content of their chosen recipes.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User-Friendly Design: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platform features a user-friendly design to ensure accessibility for everyone.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Inclusivity: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Designed to be utilized by a diverse audience, making it inclusive to all users with dietary requirements and allergies.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64" name="Google Shape;64;p14"/>
          <p:cNvSpPr txBox="1"/>
          <p:nvPr>
            <p:ph idx="4294967295" type="ctrTitle"/>
          </p:nvPr>
        </p:nvSpPr>
        <p:spPr>
          <a:xfrm>
            <a:off x="319850" y="76300"/>
            <a:ext cx="61071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our </a:t>
            </a:r>
            <a:r>
              <a:rPr b="1" lang="en" sz="6100">
                <a:solidFill>
                  <a:srgbClr val="E69138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r>
              <a:rPr lang="en" sz="6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dea</a:t>
            </a:r>
            <a:endParaRPr sz="6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/>
          <p:nvPr/>
        </p:nvSpPr>
        <p:spPr>
          <a:xfrm>
            <a:off x="4036911" y="999621"/>
            <a:ext cx="1675500" cy="16734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Merge</a:t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3390102" y="2824570"/>
            <a:ext cx="1858500" cy="19374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Filters for recipe </a:t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1913159" y="2723715"/>
            <a:ext cx="1858500" cy="1937400"/>
          </a:xfrm>
          <a:prstGeom prst="ellipse">
            <a:avLst/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for recipe + JS</a:t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1994910" y="0"/>
            <a:ext cx="1858500" cy="19374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API for nutrition + JS</a:t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3676402" y="768050"/>
            <a:ext cx="1068000" cy="9678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Bootstrap 5.3</a:t>
            </a:r>
            <a:endParaRPr sz="900"/>
          </a:p>
        </p:txBody>
      </p:sp>
      <p:sp>
        <p:nvSpPr>
          <p:cNvPr id="74" name="Google Shape;74;p15"/>
          <p:cNvSpPr/>
          <p:nvPr/>
        </p:nvSpPr>
        <p:spPr>
          <a:xfrm>
            <a:off x="4948774" y="522690"/>
            <a:ext cx="799800" cy="7383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</a:t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2350901" y="1442205"/>
            <a:ext cx="1858500" cy="19374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Cards for recipe view - Bootstrap</a:t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0" y="875779"/>
            <a:ext cx="2644800" cy="2503800"/>
          </a:xfrm>
          <a:prstGeom prst="ellipse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HTML, CSS and Bootstrap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</a:t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3974052" y="2182635"/>
            <a:ext cx="1068000" cy="9678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</a:t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5514618" y="1735659"/>
            <a:ext cx="675000" cy="6789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Bug</a:t>
            </a:r>
            <a:endParaRPr sz="1000"/>
          </a:p>
        </p:txBody>
      </p:sp>
      <p:sp>
        <p:nvSpPr>
          <p:cNvPr id="79" name="Google Shape;79;p15"/>
          <p:cNvSpPr/>
          <p:nvPr/>
        </p:nvSpPr>
        <p:spPr>
          <a:xfrm>
            <a:off x="5041976" y="3500950"/>
            <a:ext cx="936000" cy="967800"/>
          </a:xfrm>
          <a:prstGeom prst="ellipse">
            <a:avLst/>
          </a:prstGeom>
          <a:solidFill>
            <a:srgbClr val="A4C2F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Chartjs</a:t>
            </a:r>
            <a:endParaRPr sz="1000"/>
          </a:p>
        </p:txBody>
      </p:sp>
      <p:sp>
        <p:nvSpPr>
          <p:cNvPr id="80" name="Google Shape;80;p15"/>
          <p:cNvSpPr txBox="1"/>
          <p:nvPr/>
        </p:nvSpPr>
        <p:spPr>
          <a:xfrm>
            <a:off x="6319950" y="649250"/>
            <a:ext cx="2404200" cy="18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We divided the key tasks, delving deeper into each role and utilising GitHub Issues to monitor the status of completed tasks and those currently in progress.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6319950" y="2960550"/>
            <a:ext cx="24042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DEV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- Ikram, Marcel, 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Eyup, Michal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UI/UX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- Jon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PM/DEV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- Noah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5"/>
          <p:cNvSpPr txBox="1"/>
          <p:nvPr>
            <p:ph idx="4294967295" type="ctrTitle"/>
          </p:nvPr>
        </p:nvSpPr>
        <p:spPr>
          <a:xfrm>
            <a:off x="5514625" y="-51025"/>
            <a:ext cx="44580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59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tasks</a:t>
            </a:r>
            <a:r>
              <a:rPr lang="en" sz="459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/</a:t>
            </a:r>
            <a:r>
              <a:rPr b="1" lang="en" sz="4590">
                <a:solidFill>
                  <a:srgbClr val="E69138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r>
              <a:rPr lang="en" sz="459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oles</a:t>
            </a:r>
            <a:endParaRPr sz="459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5965500" y="920825"/>
            <a:ext cx="3178500" cy="31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solidFill>
                  <a:schemeClr val="lt1"/>
                </a:solidFill>
              </a:rPr>
              <a:t>LEARNINGS</a:t>
            </a:r>
            <a:endParaRPr b="1" sz="56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5600">
                <a:solidFill>
                  <a:schemeClr val="lt1"/>
                </a:solidFill>
              </a:rPr>
              <a:t>Time management i.e the expectation of tasks completion</a:t>
            </a:r>
            <a:endParaRPr sz="56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5600">
                <a:solidFill>
                  <a:schemeClr val="lt1"/>
                </a:solidFill>
              </a:rPr>
              <a:t>Collaborating on GitHub</a:t>
            </a:r>
            <a:endParaRPr sz="56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5600">
                <a:solidFill>
                  <a:schemeClr val="lt1"/>
                </a:solidFill>
              </a:rPr>
              <a:t>Absence of team members due to holiday season.</a:t>
            </a:r>
            <a:endParaRPr sz="56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" sz="5600">
                <a:solidFill>
                  <a:schemeClr val="lt1"/>
                </a:solidFill>
              </a:rPr>
              <a:t>More knowledge on nutrients required to present it better.</a:t>
            </a:r>
            <a:endParaRPr sz="5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2578" y="1126403"/>
            <a:ext cx="2637900" cy="26379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133250" y="849175"/>
            <a:ext cx="2964300" cy="30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SUCCESSES</a:t>
            </a:r>
            <a:endParaRPr b="1"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Organising issues on GitHub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Identifying strengths in our team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Effective communication between members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1654763" y="1017725"/>
            <a:ext cx="5421900" cy="13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Link: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nutriScript (noah-sheldon.github.io)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875" y="1306050"/>
            <a:ext cx="7777674" cy="356597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idx="4294967295" type="ctrTitle"/>
          </p:nvPr>
        </p:nvSpPr>
        <p:spPr>
          <a:xfrm>
            <a:off x="319850" y="76300"/>
            <a:ext cx="61071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live</a:t>
            </a:r>
            <a:r>
              <a:rPr lang="en" sz="6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6100">
                <a:solidFill>
                  <a:srgbClr val="E69138"/>
                </a:solidFill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6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emo</a:t>
            </a:r>
            <a:endParaRPr sz="6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8"/>
          <p:cNvPicPr preferRelativeResize="0"/>
          <p:nvPr/>
        </p:nvPicPr>
        <p:blipFill rotWithShape="1">
          <a:blip r:embed="rId3">
            <a:alphaModFix/>
          </a:blip>
          <a:srcRect b="0" l="0" r="0" t="53759"/>
          <a:stretch/>
        </p:blipFill>
        <p:spPr>
          <a:xfrm>
            <a:off x="0" y="2797050"/>
            <a:ext cx="9144000" cy="240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>
            <p:ph idx="4294967295" type="ctrTitle"/>
          </p:nvPr>
        </p:nvSpPr>
        <p:spPr>
          <a:xfrm>
            <a:off x="341875" y="223050"/>
            <a:ext cx="83016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Future </a:t>
            </a:r>
            <a:r>
              <a:rPr b="1" lang="en" sz="6100">
                <a:solidFill>
                  <a:srgbClr val="E69138"/>
                </a:solidFill>
                <a:latin typeface="Montserrat"/>
                <a:ea typeface="Montserrat"/>
                <a:cs typeface="Montserrat"/>
                <a:sym typeface="Montserrat"/>
              </a:rPr>
              <a:t>D</a:t>
            </a:r>
            <a:r>
              <a:rPr lang="en" sz="6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evelopments</a:t>
            </a:r>
            <a:endParaRPr sz="6100">
              <a:solidFill>
                <a:srgbClr val="FFFFFF"/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542975" y="1276700"/>
            <a:ext cx="7403400" cy="14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View detailed recipe on nutriScipt. 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Meal p</a:t>
            </a:r>
            <a:r>
              <a:rPr lang="en" sz="1800">
                <a:solidFill>
                  <a:schemeClr val="dk2"/>
                </a:solidFill>
              </a:rPr>
              <a:t>lanning</a:t>
            </a:r>
            <a:r>
              <a:rPr lang="en" sz="1800">
                <a:solidFill>
                  <a:schemeClr val="dk2"/>
                </a:solidFill>
              </a:rPr>
              <a:t> feature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User registration and UX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Better presentation of nutrition.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Deployed Link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nutriScript (noah-sheldon.github.io)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GitHub Repo   </a:t>
            </a:r>
            <a:r>
              <a:rPr lang="en">
                <a:solidFill>
                  <a:schemeClr val="lt1"/>
                </a:solidFill>
              </a:rPr>
              <a:t>https://github.com/noah-sheldon/nutriScript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9" name="Google Shape;109;p19"/>
          <p:cNvSpPr txBox="1"/>
          <p:nvPr>
            <p:ph idx="4294967295" type="ctrTitle"/>
          </p:nvPr>
        </p:nvSpPr>
        <p:spPr>
          <a:xfrm>
            <a:off x="319850" y="76300"/>
            <a:ext cx="6107100" cy="121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100">
                <a:solidFill>
                  <a:srgbClr val="E69138"/>
                </a:solidFill>
                <a:latin typeface="Montserrat"/>
                <a:ea typeface="Montserrat"/>
                <a:cs typeface="Montserrat"/>
                <a:sym typeface="Montserrat"/>
              </a:rPr>
              <a:t>l</a:t>
            </a:r>
            <a:r>
              <a:rPr lang="en" sz="6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inks</a:t>
            </a:r>
            <a:endParaRPr sz="6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0"/>
          <p:cNvPicPr preferRelativeResize="0"/>
          <p:nvPr/>
        </p:nvPicPr>
        <p:blipFill rotWithShape="1">
          <a:blip r:embed="rId3">
            <a:alphaModFix/>
          </a:blip>
          <a:srcRect b="6169" l="5138" r="7463" t="4807"/>
          <a:stretch/>
        </p:blipFill>
        <p:spPr>
          <a:xfrm>
            <a:off x="1513557" y="0"/>
            <a:ext cx="5901642" cy="521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/>
        </p:nvSpPr>
        <p:spPr>
          <a:xfrm>
            <a:off x="3014400" y="1765575"/>
            <a:ext cx="3115200" cy="21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1"/>
                </a:solidFill>
              </a:rPr>
              <a:t>T H A N K  Y O U </a:t>
            </a:r>
            <a:endParaRPr b="1" sz="19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1"/>
                </a:solidFill>
              </a:rPr>
              <a:t>F O R </a:t>
            </a:r>
            <a:endParaRPr b="1" sz="19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1"/>
                </a:solidFill>
              </a:rPr>
              <a:t>L I S T E N I N G!</a:t>
            </a:r>
            <a:endParaRPr b="1" sz="19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1"/>
                </a:solidFill>
              </a:rPr>
              <a:t>A N Y </a:t>
            </a:r>
            <a:endParaRPr b="1" sz="1900">
              <a:solidFill>
                <a:schemeClr val="accen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accent1"/>
                </a:solidFill>
              </a:rPr>
              <a:t>Q U E S T I O N S ?</a:t>
            </a:r>
            <a:endParaRPr b="1" sz="19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